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321" r:id="rId2"/>
    <p:sldId id="322" r:id="rId3"/>
    <p:sldId id="323" r:id="rId4"/>
    <p:sldId id="324" r:id="rId5"/>
    <p:sldId id="325" r:id="rId6"/>
    <p:sldId id="326" r:id="rId7"/>
    <p:sldId id="327" r:id="rId8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90204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6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38" d="100"/>
          <a:sy n="138" d="100"/>
        </p:scale>
        <p:origin x="1956" y="102"/>
      </p:cViewPr>
      <p:guideLst>
        <p:guide orient="horz" pos="2206"/>
        <p:guide pos="287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2025/11/18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9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90204" pitchFamily="34" charset="0"/>
              </a:rPr>
              <a:t>‹#›</a:t>
            </a:fld>
            <a:endParaRPr lang="zh-CN" altLang="en-US">
              <a:latin typeface="Arial" panose="020B060402020209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90204" pitchFamily="34" charset="0"/>
          <a:ea typeface="宋体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0" y="4567555"/>
            <a:ext cx="9150350" cy="1776730"/>
          </a:xfrm>
        </p:spPr>
        <p:txBody>
          <a:bodyPr anchor="ctr" anchorCtr="0"/>
          <a:lstStyle/>
          <a:p>
            <a:pPr defTabSz="914400">
              <a:lnSpc>
                <a:spcPct val="90000"/>
              </a:lnSpc>
              <a:buClrTx/>
              <a:buSzTx/>
              <a:buFontTx/>
              <a:buNone/>
            </a:pPr>
            <a: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《</a:t>
            </a:r>
            <a: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神掌权</a:t>
            </a:r>
            <a: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  <a:t>》专辑</a:t>
            </a:r>
            <a:b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b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+mn-ea"/>
              </a:rPr>
            </a:br>
            <a: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曲：陈</a:t>
            </a:r>
            <a: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右真</a:t>
            </a: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</a:b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</a:br>
            <a: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词：陈右真、林婉容</a:t>
            </a: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</a:br>
            <a:br>
              <a:rPr lang="zh-CN" altLang="en-US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</a:br>
            <a:br>
              <a:rPr lang="zh-CN" sz="35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</a:br>
            <a:br>
              <a:rPr lang="zh-CN" sz="5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</a:br>
            <a:br>
              <a:rPr lang="zh-CN" sz="3000">
                <a:solidFill>
                  <a:schemeClr val="tx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</a:br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小羊诗歌</a:t>
            </a:r>
            <a:endParaRPr lang="zh-CN" altLang="en-US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970" y="1380490"/>
            <a:ext cx="9156700" cy="1272540"/>
          </a:xfrm>
          <a:prstGeom prst="rect">
            <a:avLst/>
          </a:prstGeom>
          <a:noFill/>
        </p:spPr>
        <p:txBody>
          <a:bodyPr wrap="square" rtlCol="0" anchor="t">
            <a:no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zh-CN" altLang="en-US" sz="7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sym typeface="+mn-ea"/>
              </a:rPr>
              <a:t>神的帐幕在人间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小羊诗歌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神的帐幕在人间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6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受造物劳苦叹息</a:t>
            </a:r>
          </a:p>
          <a:p>
            <a:pPr algn="ctr">
              <a:lnSpc>
                <a:spcPct val="11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 </a:t>
            </a:r>
            <a:endParaRPr 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指望脱离败坏辖制</a:t>
            </a: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 </a:t>
            </a: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祢救我们出黑暗入光明</a:t>
            </a:r>
          </a:p>
          <a:p>
            <a:pPr algn="ctr">
              <a:lnSpc>
                <a:spcPct val="110000"/>
              </a:lnSpc>
              <a:buClrTx/>
              <a:buSzTx/>
              <a:buFontTx/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成为神荣耀儿女</a:t>
            </a: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20859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[主歌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1-1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小羊诗歌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神的帐幕在人间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2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6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旧人已成为过去</a:t>
            </a:r>
          </a:p>
          <a:p>
            <a:pPr algn="ctr">
              <a:lnSpc>
                <a:spcPct val="11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 </a:t>
            </a:r>
            <a:endParaRPr 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只因为单单相信</a:t>
            </a: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 </a:t>
            </a: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我们的软弱有圣灵帮助</a:t>
            </a:r>
          </a:p>
          <a:p>
            <a:pPr algn="ctr">
              <a:lnSpc>
                <a:spcPct val="110000"/>
              </a:lnSpc>
              <a:buClrTx/>
              <a:buSzTx/>
              <a:buFontTx/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靠祢必得胜有余</a:t>
            </a: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20859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[主歌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1-2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小羊诗歌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神的帐幕在人间</a:t>
            </a:r>
            <a:r>
              <a:rPr lang="en-US" altLang="zh-CN" sz="2300"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6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看哪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 </a:t>
            </a:r>
            <a:r>
              <a:rPr lang="zh-CN" altLang="en-US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神的帐幕在人间</a:t>
            </a:r>
            <a:r>
              <a:rPr lang="en-US" altLang="zh-CN" sz="500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 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 </a:t>
            </a:r>
            <a:endParaRPr lang="zh-CN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祢做我们的神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50000"/>
              </a:lnSpc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我们是祢子民</a:t>
            </a:r>
            <a:endParaRPr lang="zh-CN" altLang="en-US" sz="5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endParaRPr lang="en-US" altLang="zh-CN" sz="3000" noProof="0" dirty="0"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80000"/>
              </a:lnSpc>
            </a:pPr>
            <a:endParaRPr lang="zh-CN" sz="400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副歌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1-1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小羊诗歌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神的帐幕在人间</a:t>
            </a:r>
            <a:r>
              <a:rPr lang="en-US" altLang="zh-CN" sz="2300">
                <a:solidFill>
                  <a:schemeClr val="bg1"/>
                </a:solidFill>
                <a:effectLst/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6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 dirty="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祢将擦去一切的眼泪</a:t>
            </a:r>
            <a:r>
              <a:rPr lang="en-US" altLang="zh-CN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 </a:t>
            </a:r>
            <a:endParaRPr lang="zh-CN" altLang="en-US" sz="5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 </a:t>
            </a:r>
            <a:endParaRPr lang="zh-CN" sz="5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不再有死亡 悲哀 痛苦</a:t>
            </a:r>
          </a:p>
          <a:p>
            <a:pPr algn="ctr">
              <a:lnSpc>
                <a:spcPct val="150000"/>
              </a:lnSpc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5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祢与我们同住</a:t>
            </a:r>
            <a:endParaRPr lang="zh-CN" altLang="en-US" sz="5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endParaRPr lang="en-US" altLang="zh-CN" sz="3000" noProof="0" dirty="0"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80000"/>
              </a:lnSpc>
            </a:pPr>
            <a:endParaRPr lang="zh-CN" sz="4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副歌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1-2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小羊诗歌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神的帐幕在人间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6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 dirty="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父</a:t>
            </a:r>
            <a:r>
              <a:rPr lang="en-US" altLang="zh-CN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 </a:t>
            </a: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我们和睦同居</a:t>
            </a:r>
          </a:p>
          <a:p>
            <a:pPr algn="ctr">
              <a:lnSpc>
                <a:spcPct val="11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 </a:t>
            </a:r>
            <a:endParaRPr lang="zh-CN" sz="5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如同膏油流到衣襟</a:t>
            </a: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 </a:t>
            </a: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zh-CN" altLang="en-US" sz="5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愿爱心相同 意念相同</a:t>
            </a:r>
          </a:p>
          <a:p>
            <a:pPr algn="ctr">
              <a:lnSpc>
                <a:spcPct val="110000"/>
              </a:lnSpc>
              <a:buClrTx/>
              <a:buSzTx/>
              <a:buFontTx/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以基督的心为心</a:t>
            </a:r>
            <a:endParaRPr lang="zh-CN" sz="5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</a:pPr>
            <a:endParaRPr lang="zh-CN" sz="4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20859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[主歌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2-1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90204" pitchFamily="34" charset="0"/>
                <a:ea typeface="宋体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90204" pitchFamily="34" charset="0"/>
              <a:ea typeface="宋体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小羊诗歌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汉仪铸字童年体简" charset="-122"/>
              </a:rPr>
              <a:t>[</a:t>
            </a:r>
            <a:r>
              <a:rPr lang="zh-CN" altLang="en-US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神的帐幕在人间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6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6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155575"/>
            <a:ext cx="9154795" cy="5723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 dirty="0">
              <a:solidFill>
                <a:schemeClr val="tx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儿女同心高举祢</a:t>
            </a:r>
          </a:p>
          <a:p>
            <a:pPr algn="ctr">
              <a:lnSpc>
                <a:spcPct val="110000"/>
              </a:lnSpc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 </a:t>
            </a:r>
            <a:endParaRPr lang="zh-CN" sz="5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zh-CN" altLang="en-US" sz="5000" dirty="0">
                <a:solidFill>
                  <a:schemeClr val="bg1"/>
                </a:solidFill>
                <a:effectLst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各族 各方 万国 万民</a:t>
            </a: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en-US" altLang="zh-CN" sz="3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 </a:t>
            </a:r>
          </a:p>
          <a:p>
            <a:pPr algn="ctr">
              <a:lnSpc>
                <a:spcPct val="110000"/>
              </a:lnSpc>
              <a:buClrTx/>
              <a:buSzTx/>
              <a:buFontTx/>
            </a:pPr>
            <a:r>
              <a:rPr lang="zh-CN" altLang="en-US" sz="5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愿</a:t>
            </a:r>
            <a:r>
              <a:rPr lang="zh-CN" altLang="en-US" sz="5000" noProof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尊贵 荣耀 权</a:t>
            </a:r>
            <a:r>
              <a:rPr lang="zh-CN" altLang="en-US" sz="5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柄归祢</a:t>
            </a:r>
          </a:p>
          <a:p>
            <a:pPr algn="ctr">
              <a:lnSpc>
                <a:spcPct val="110000"/>
              </a:lnSpc>
              <a:buClrTx/>
              <a:buSzTx/>
              <a:buFontTx/>
            </a:pPr>
            <a:endParaRPr lang="en-US" altLang="zh-CN" sz="3000" noProof="0" dirty="0">
              <a:solidFill>
                <a:schemeClr val="bg1"/>
              </a:solidFill>
              <a:effectLst/>
              <a:uLnTx/>
              <a:uFillTx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</a:pPr>
            <a:r>
              <a:rPr lang="zh-CN" altLang="en-US" sz="5000" noProof="0" dirty="0">
                <a:solidFill>
                  <a:schemeClr val="bg1"/>
                </a:solidFill>
                <a:effectLst/>
                <a:uLnTx/>
                <a:uFillTx/>
                <a:latin typeface="方正公文黑体" panose="02000500000000000000" charset="-122"/>
                <a:ea typeface="方正公文黑体" panose="02000500000000000000" charset="-122"/>
                <a:cs typeface="方正公文黑体" panose="02000500000000000000" charset="-122"/>
                <a:sym typeface="汉仪铸字童年体简" charset="-122"/>
              </a:rPr>
              <a:t>祢国度永远坚立</a:t>
            </a:r>
            <a:endParaRPr lang="zh-CN" sz="5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  <a:p>
            <a:pPr algn="ctr">
              <a:lnSpc>
                <a:spcPct val="110000"/>
              </a:lnSpc>
            </a:pPr>
            <a:endParaRPr lang="zh-CN" sz="4000" dirty="0">
              <a:solidFill>
                <a:schemeClr val="bg1"/>
              </a:solidFill>
              <a:effectLst/>
              <a:latin typeface="方正公文黑体" panose="02000500000000000000" charset="-122"/>
              <a:ea typeface="方正公文黑体" panose="02000500000000000000" charset="-122"/>
              <a:cs typeface="方正公文黑体" panose="02000500000000000000" charset="-122"/>
              <a:sym typeface="汉仪铸字童年体简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208597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[主歌</a:t>
            </a:r>
            <a:r>
              <a:rPr lang="en-US" alt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2-2</a:t>
            </a:r>
            <a:r>
              <a:rPr lang="zh-CN" sz="230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359</Words>
  <Application>Microsoft Office PowerPoint</Application>
  <PresentationFormat>On-screen Show (4:3)</PresentationFormat>
  <Paragraphs>71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黑体</vt:lpstr>
      <vt:lpstr>华文隶书</vt:lpstr>
      <vt:lpstr>方正公文黑体</vt:lpstr>
      <vt:lpstr>Arial</vt:lpstr>
      <vt:lpstr>Calibri</vt:lpstr>
      <vt:lpstr>默认设计模板</vt:lpstr>
      <vt:lpstr>《神掌权》专辑  曲：陈右真  词：陈右真、林婉容     </vt:lpstr>
      <vt:lpstr>   </vt:lpstr>
      <vt:lpstr>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80</cp:revision>
  <dcterms:created xsi:type="dcterms:W3CDTF">2025-11-11T18:53:55Z</dcterms:created>
  <dcterms:modified xsi:type="dcterms:W3CDTF">2025-11-19T02:46:51Z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2052-7.4.1.8983</vt:lpwstr>
  </property>
  <property fmtid="{D5CDD505-2E9C-101B-9397-08002B2CF9AE}" pid="3" name="ICV">
    <vt:lpwstr>4C89F3DB4D775543FE50FF689E01384E_43</vt:lpwstr>
  </property>
</Properties>
</file>